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76" r:id="rId4"/>
    <p:sldId id="275" r:id="rId5"/>
    <p:sldId id="278" r:id="rId6"/>
    <p:sldId id="268" r:id="rId7"/>
    <p:sldId id="269" r:id="rId8"/>
    <p:sldId id="270" r:id="rId9"/>
    <p:sldId id="271" r:id="rId10"/>
    <p:sldId id="273" r:id="rId11"/>
    <p:sldId id="272" r:id="rId12"/>
    <p:sldId id="279" r:id="rId13"/>
    <p:sldId id="260" r:id="rId14"/>
    <p:sldId id="262" r:id="rId15"/>
    <p:sldId id="263" r:id="rId16"/>
    <p:sldId id="265" r:id="rId17"/>
    <p:sldId id="264" r:id="rId18"/>
    <p:sldId id="267" r:id="rId19"/>
    <p:sldId id="266" r:id="rId20"/>
    <p:sldId id="28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9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49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239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375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25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727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817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649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0859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315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264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821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B988A-4DDC-43D6-B389-75A5A94DF566}" type="datetimeFigureOut">
              <a:rPr lang="en-GB" smtClean="0"/>
              <a:t>10/10/2018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154A4-C253-43DA-8DA4-E4BD4BEAE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83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2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714" y="1412776"/>
            <a:ext cx="3610744" cy="796950"/>
          </a:xfrm>
        </p:spPr>
        <p:txBody>
          <a:bodyPr>
            <a:normAutofit/>
          </a:bodyPr>
          <a:lstStyle/>
          <a:p>
            <a:r>
              <a:rPr lang="en-GB" sz="2000" dirty="0" smtClean="0"/>
              <a:t>Boss Fight:</a:t>
            </a:r>
            <a:endParaRPr lang="en-GB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178696" cy="1036712"/>
          </a:xfrm>
        </p:spPr>
        <p:txBody>
          <a:bodyPr>
            <a:normAutofit/>
          </a:bodyPr>
          <a:lstStyle/>
          <a:p>
            <a:r>
              <a:rPr lang="en-GB" sz="2400" dirty="0" smtClean="0"/>
              <a:t>Art:</a:t>
            </a:r>
            <a:endParaRPr lang="en-GB" sz="2400" dirty="0"/>
          </a:p>
        </p:txBody>
      </p:sp>
      <p:pic>
        <p:nvPicPr>
          <p:cNvPr id="3074" name="Picture 2" descr="C:\Users\Tony_2\Desktop\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60847"/>
            <a:ext cx="3968441" cy="268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Tony_2\Desktop\cuphead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678" y="2060848"/>
            <a:ext cx="4766817" cy="268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73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sp>
        <p:nvSpPr>
          <p:cNvPr id="3" name="TextBox 2"/>
          <p:cNvSpPr txBox="1"/>
          <p:nvPr/>
        </p:nvSpPr>
        <p:spPr>
          <a:xfrm>
            <a:off x="2513321" y="2564904"/>
            <a:ext cx="40162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smtClean="0">
                <a:latin typeface="Cooper Black" pitchFamily="18" charset="0"/>
                <a:cs typeface="Aharoni" pitchFamily="2" charset="-79"/>
              </a:rPr>
              <a:t>Abilities</a:t>
            </a:r>
            <a:endParaRPr lang="en-GB" sz="6600" dirty="0">
              <a:latin typeface="Cooper Black" pitchFamily="18" charset="0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64" y="835302"/>
            <a:ext cx="3686544" cy="4425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835302"/>
            <a:ext cx="3518452" cy="442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64" y="835302"/>
            <a:ext cx="3686544" cy="4425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9" y="848810"/>
            <a:ext cx="3518452" cy="441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6510"/>
            <a:ext cx="3446444" cy="44321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856510"/>
            <a:ext cx="3518452" cy="44252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856510"/>
            <a:ext cx="3518452" cy="442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sp>
        <p:nvSpPr>
          <p:cNvPr id="3" name="TextBox 2"/>
          <p:cNvSpPr txBox="1"/>
          <p:nvPr/>
        </p:nvSpPr>
        <p:spPr>
          <a:xfrm>
            <a:off x="683568" y="2492896"/>
            <a:ext cx="76683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dirty="0" smtClean="0">
                <a:latin typeface="Cooper Black" pitchFamily="18" charset="0"/>
              </a:rPr>
              <a:t>Combo based abilities</a:t>
            </a:r>
            <a:endParaRPr lang="en-GB" sz="6600" dirty="0">
              <a:latin typeface="Cooper Black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36" y="856510"/>
            <a:ext cx="3451380" cy="44252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848374"/>
            <a:ext cx="3425856" cy="4425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856510"/>
            <a:ext cx="3451380" cy="440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9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6510"/>
            <a:ext cx="5940151" cy="44038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856510"/>
            <a:ext cx="6048672" cy="43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7" y="40466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988840"/>
            <a:ext cx="8229600" cy="1143000"/>
          </a:xfrm>
        </p:spPr>
        <p:txBody>
          <a:bodyPr/>
          <a:lstStyle/>
          <a:p>
            <a:r>
              <a:rPr lang="en-GB" dirty="0" err="1" smtClean="0">
                <a:latin typeface="Cooper Black" pitchFamily="18" charset="0"/>
              </a:rPr>
              <a:t>Multumim</a:t>
            </a:r>
            <a:r>
              <a:rPr lang="en-GB" dirty="0" smtClean="0">
                <a:latin typeface="Cooper Black" pitchFamily="18" charset="0"/>
              </a:rPr>
              <a:t> </a:t>
            </a:r>
            <a:r>
              <a:rPr lang="en-GB" dirty="0" err="1" smtClean="0">
                <a:latin typeface="Cooper Black" pitchFamily="18" charset="0"/>
              </a:rPr>
              <a:t>pentru</a:t>
            </a:r>
            <a:r>
              <a:rPr lang="en-GB" dirty="0" smtClean="0">
                <a:latin typeface="Cooper Black" pitchFamily="18" charset="0"/>
              </a:rPr>
              <a:t> </a:t>
            </a:r>
            <a:r>
              <a:rPr lang="en-GB" dirty="0" err="1" smtClean="0">
                <a:latin typeface="Cooper Black" pitchFamily="18" charset="0"/>
              </a:rPr>
              <a:t>atentie</a:t>
            </a:r>
            <a:r>
              <a:rPr lang="en-GB" dirty="0" smtClean="0">
                <a:latin typeface="Cooper Black" pitchFamily="18" charset="0"/>
              </a:rPr>
              <a:t>!</a:t>
            </a:r>
            <a:endParaRPr lang="en-GB" dirty="0">
              <a:latin typeface="Cooper Black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7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0" y="0"/>
            <a:ext cx="9053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2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0" y="0"/>
            <a:ext cx="9053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1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968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2050" name="Picture 2" descr="C:\Users\Tony_2\Desktop\gamelab\power point\harti\New folder\harta buna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6048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4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</TotalTime>
  <Words>13</Words>
  <Application>Microsoft Office PowerPoint</Application>
  <PresentationFormat>On-screen Show (4:3)</PresentationFormat>
  <Paragraphs>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Boss Fight: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Multumim pentru atentie!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</dc:creator>
  <cp:lastModifiedBy>Tony</cp:lastModifiedBy>
  <cp:revision>13</cp:revision>
  <dcterms:created xsi:type="dcterms:W3CDTF">2018-10-10T10:49:05Z</dcterms:created>
  <dcterms:modified xsi:type="dcterms:W3CDTF">2018-10-10T15:35:39Z</dcterms:modified>
</cp:coreProperties>
</file>

<file path=docProps/thumbnail.jpeg>
</file>